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delft3dfmpy" TargetMode="External"/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-scale-community/use-case-hisea/blob/main/notebooks/visualise_delft3dfm.ipyn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binder.org/v2/gh/openearth/dfm_tools/HEAD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openearth/dfm_tools/blob/master/notebook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3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4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2123</TotalTime>
  <Words>798</Words>
  <Application>Microsoft Office PowerPoint</Application>
  <PresentationFormat>Widescreen</PresentationFormat>
  <Paragraphs>122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202</cp:revision>
  <dcterms:created xsi:type="dcterms:W3CDTF">2020-02-17T13:56:38Z</dcterms:created>
  <dcterms:modified xsi:type="dcterms:W3CDTF">2022-11-21T01:56:14Z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